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4FF4E-D260-462D-9F64-C87A389857EB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ACADB-8666-4F67-8A1D-EAB3DF9D9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ACADB-8666-4F67-8A1D-EAB3DF9D9EB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3D818-479D-463E-B0B9-AE92F32FAAD4}" type="datetimeFigureOut">
              <a:rPr lang="en-US" smtClean="0"/>
              <a:pPr/>
              <a:t>11/4/2013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0CF3F4-FF93-409C-AB74-4CDFE43E7F4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9-geNtTzN8" TargetMode="External"/><Relationship Id="rId2" Type="http://schemas.openxmlformats.org/officeDocument/2006/relationships/hyperlink" Target="http://schoolsofthought.blogs.cnn.com/2012/10/12/bullied-canadian-teen-leaves-behind-chilling-youtube-video/?iref=allsear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WALK A MILE IN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THEir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SHOES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STAND UP! SPEAK OUT</a:t>
            </a:r>
          </a:p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STOP BULLYING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 IS BULLYING?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Bullying is any </a:t>
            </a:r>
            <a:r>
              <a:rPr lang="en-US" b="1" u="sng" dirty="0" smtClean="0">
                <a:solidFill>
                  <a:srgbClr val="FF0000"/>
                </a:solidFill>
              </a:rPr>
              <a:t>repeated</a:t>
            </a:r>
            <a:r>
              <a:rPr lang="en-US" b="1" u="sng" dirty="0" smtClean="0"/>
              <a:t>,  systematic </a:t>
            </a:r>
            <a:r>
              <a:rPr lang="en-US" b="1" u="sng" dirty="0" smtClean="0">
                <a:solidFill>
                  <a:srgbClr val="FF0000"/>
                </a:solidFill>
              </a:rPr>
              <a:t>pattern</a:t>
            </a:r>
            <a:r>
              <a:rPr lang="en-US" b="1" u="sng" dirty="0" smtClean="0"/>
              <a:t> of gestures, written or electronic, verbal communication, or </a:t>
            </a:r>
            <a:r>
              <a:rPr lang="en-US" b="1" u="sng" dirty="0" smtClean="0">
                <a:solidFill>
                  <a:srgbClr val="FF0000"/>
                </a:solidFill>
              </a:rPr>
              <a:t>ANY</a:t>
            </a:r>
            <a:r>
              <a:rPr lang="en-US" b="1" u="sng" dirty="0" smtClean="0"/>
              <a:t> physical act , threatening communication confiscation of items, money, electronics, clothes, shoes and hats.</a:t>
            </a:r>
          </a:p>
          <a:p>
            <a:r>
              <a:rPr lang="en-US" sz="2400" b="1" u="sng" dirty="0" smtClean="0">
                <a:solidFill>
                  <a:srgbClr val="FF0000"/>
                </a:solidFill>
              </a:rPr>
              <a:t>Bullying creates a hostile environment and interferes with or impairs a student’s legal rights to an equitable and safe education.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TYPES OF BULLYING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 smtClean="0"/>
              <a:t>Physical Bullying </a:t>
            </a:r>
            <a:r>
              <a:rPr lang="en-US" sz="2400" b="1" dirty="0" smtClean="0"/>
              <a:t>is any unwanted physical contact between the bully and the victim.</a:t>
            </a:r>
            <a:r>
              <a:rPr lang="en-US" dirty="0" smtClean="0"/>
              <a:t>		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Punching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Shoving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Kicking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Teasing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Pushing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Headlocks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400" b="1" u="sng" dirty="0" smtClean="0"/>
              <a:t>Emotional  Bullying </a:t>
            </a:r>
            <a:r>
              <a:rPr lang="en-US" sz="2400" b="1" dirty="0" smtClean="0"/>
              <a:t>is any form of bullying that causes damage to a victim’s psyche and/or emotional well-being.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Spreading cruel rumors about people 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Ganging up on an individual </a:t>
            </a:r>
            <a:r>
              <a:rPr lang="en-US" sz="1600" b="1" dirty="0" smtClean="0">
                <a:solidFill>
                  <a:srgbClr val="FF0000"/>
                </a:solidFill>
              </a:rPr>
              <a:t>(MOB ACTION)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Harassing an individual</a:t>
            </a:r>
          </a:p>
          <a:p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TYPES OF BULLYING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u="sng" dirty="0" smtClean="0"/>
              <a:t>Verbal Bullying </a:t>
            </a:r>
            <a:r>
              <a:rPr lang="en-US" sz="2400" b="1" dirty="0" smtClean="0"/>
              <a:t>is making slanderous statements or accusations that cause the victim undue emotional discomfort. 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Directing foul language </a:t>
            </a:r>
            <a:r>
              <a:rPr lang="en-US" sz="1600" b="1" dirty="0" smtClean="0">
                <a:solidFill>
                  <a:srgbClr val="FF0000"/>
                </a:solidFill>
              </a:rPr>
              <a:t>(PROFANITY) </a:t>
            </a:r>
            <a:r>
              <a:rPr lang="en-US" sz="1600" dirty="0" smtClean="0">
                <a:solidFill>
                  <a:srgbClr val="FFC000"/>
                </a:solidFill>
              </a:rPr>
              <a:t>at the targeted student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Commenting negatively on someone’s looks, clothes, body etc. 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Tormenting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Harassing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Spreading rumors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Teasing someone based on gender and/or sexual preference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2400" b="1" u="sng" dirty="0" smtClean="0"/>
              <a:t>Cyber Bullying</a:t>
            </a:r>
            <a:r>
              <a:rPr lang="en-US" sz="2400" b="1" dirty="0" smtClean="0"/>
              <a:t> is any bullying using technology. 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Abuse using email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Sending harassing text messages</a:t>
            </a:r>
          </a:p>
          <a:p>
            <a:pPr>
              <a:buFont typeface="+mj-lt"/>
              <a:buAutoNum type="arabicPeriod"/>
            </a:pPr>
            <a:r>
              <a:rPr lang="en-US" sz="1600" dirty="0" smtClean="0">
                <a:solidFill>
                  <a:srgbClr val="FFC000"/>
                </a:solidFill>
              </a:rPr>
              <a:t>Harassing postings on </a:t>
            </a:r>
            <a:r>
              <a:rPr lang="en-US" sz="1600" dirty="0" err="1" smtClean="0">
                <a:solidFill>
                  <a:srgbClr val="FFC000"/>
                </a:solidFill>
              </a:rPr>
              <a:t>Facebook</a:t>
            </a:r>
            <a:r>
              <a:rPr lang="en-US" sz="1600" dirty="0" smtClean="0">
                <a:solidFill>
                  <a:srgbClr val="FFC000"/>
                </a:solidFill>
              </a:rPr>
              <a:t>, Twitter, </a:t>
            </a:r>
            <a:r>
              <a:rPr lang="en-US" sz="1600" dirty="0" err="1" smtClean="0">
                <a:solidFill>
                  <a:srgbClr val="FFC000"/>
                </a:solidFill>
              </a:rPr>
              <a:t>Instagram</a:t>
            </a:r>
            <a:r>
              <a:rPr lang="en-US" sz="1600" dirty="0" smtClean="0">
                <a:solidFill>
                  <a:srgbClr val="FFC000"/>
                </a:solidFill>
              </a:rPr>
              <a:t> </a:t>
            </a:r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STATISTICS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83% of girls and 79% of boys report Bullying</a:t>
            </a:r>
          </a:p>
          <a:p>
            <a:r>
              <a:rPr lang="en-US" sz="2400" dirty="0" smtClean="0"/>
              <a:t>6 out of 10 teenagers say they witness Bullying in school daily</a:t>
            </a:r>
          </a:p>
          <a:p>
            <a:r>
              <a:rPr lang="en-US" sz="2400" dirty="0" smtClean="0"/>
              <a:t>It is estimated that 160,000 children miss school every day due to fear of attack or intimidation by other students</a:t>
            </a:r>
          </a:p>
          <a:p>
            <a:r>
              <a:rPr lang="en-US" sz="2400" dirty="0" smtClean="0"/>
              <a:t>35% of kids have been threatened online</a:t>
            </a:r>
          </a:p>
          <a:p>
            <a:r>
              <a:rPr lang="en-US" sz="2400" dirty="0" smtClean="0"/>
              <a:t>75% of school shootings have been linked to bullying</a:t>
            </a:r>
          </a:p>
          <a:p>
            <a:r>
              <a:rPr lang="en-US" sz="2400" dirty="0" smtClean="0"/>
              <a:t>1 out of every 10 students who drop out of school do so because of bullying</a:t>
            </a:r>
          </a:p>
          <a:p>
            <a:r>
              <a:rPr lang="en-US" sz="2400" dirty="0" smtClean="0"/>
              <a:t>Over 14% of high school students who have been Bullied have considered suicide and 7% have actually attempted suicide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Bullyingstatistics.org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7" y="185964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BULLYING TRAGEDY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4040188" cy="60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Amanda Todd 15 Years Old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419600" y="1143000"/>
            <a:ext cx="4571999" cy="685801"/>
          </a:xfrm>
        </p:spPr>
        <p:txBody>
          <a:bodyPr>
            <a:noAutofit/>
          </a:bodyPr>
          <a:lstStyle/>
          <a:p>
            <a:r>
              <a:rPr lang="en-US" sz="2200" dirty="0" smtClean="0"/>
              <a:t>Carl Walker Hoover 11 Years Old</a:t>
            </a:r>
            <a:endParaRPr lang="en-US" sz="2200" dirty="0"/>
          </a:p>
        </p:txBody>
      </p:sp>
      <p:pic>
        <p:nvPicPr>
          <p:cNvPr id="10" name="Content Placeholder 9" descr="Bullying Pic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76400"/>
            <a:ext cx="4267200" cy="4876800"/>
          </a:xfrm>
        </p:spPr>
      </p:pic>
      <p:pic>
        <p:nvPicPr>
          <p:cNvPr id="12" name="Content Placeholder 11" descr="bullying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19600" y="1676400"/>
            <a:ext cx="4550878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LIVE FEED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http://schoolsofthought.blogs.cnn.com/2012/10/12/bullied-canadian-teen-leaves-behind-chilling-youtube-video/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http://www.youtube.com/watch?v=N9-geNtTzN8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YOU BEING BULLIED?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Speak up against bullying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Walk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Tell an adult you trust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Do not hurt yourself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Tell a teacher, school counselor and/or administrator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Consequences Of Bullying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Suspension</a:t>
            </a:r>
          </a:p>
          <a:p>
            <a:r>
              <a:rPr lang="en-US" dirty="0" smtClean="0"/>
              <a:t>Long Term Suspension</a:t>
            </a:r>
          </a:p>
          <a:p>
            <a:r>
              <a:rPr lang="en-US" dirty="0" smtClean="0"/>
              <a:t>Expulsion </a:t>
            </a:r>
          </a:p>
          <a:p>
            <a:r>
              <a:rPr lang="en-US" dirty="0" smtClean="0"/>
              <a:t>State and Federal Laws to address Bullying</a:t>
            </a:r>
          </a:p>
          <a:p>
            <a:r>
              <a:rPr lang="en-US" dirty="0" smtClean="0"/>
              <a:t>Possible Imprisonment if bullying causes suicide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633</TotalTime>
  <Words>349</Words>
  <Application>Microsoft Office PowerPoint</Application>
  <PresentationFormat>On-screen Show (4:3)</PresentationFormat>
  <Paragraphs>69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WALK A MILE IN THEir SHOES</vt:lpstr>
      <vt:lpstr>WHAT IS BULLYING?</vt:lpstr>
      <vt:lpstr>TYPES OF BULLYING</vt:lpstr>
      <vt:lpstr>TYPES OF BULLYING</vt:lpstr>
      <vt:lpstr>STATISTICS</vt:lpstr>
      <vt:lpstr>BULLYING TRAGEDY</vt:lpstr>
      <vt:lpstr>LIVE FEED </vt:lpstr>
      <vt:lpstr>ARE YOU BEING BULLIED?</vt:lpstr>
      <vt:lpstr>Consequences Of Bullying</vt:lpstr>
      <vt:lpstr>Slide 10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STOMP THE VIOLENCE</dc:title>
  <dc:creator>emondie</dc:creator>
  <cp:lastModifiedBy>emondie</cp:lastModifiedBy>
  <cp:revision>55</cp:revision>
  <dcterms:created xsi:type="dcterms:W3CDTF">2013-10-30T11:08:05Z</dcterms:created>
  <dcterms:modified xsi:type="dcterms:W3CDTF">2013-11-04T13:59:16Z</dcterms:modified>
</cp:coreProperties>
</file>